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0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87F6-C209-4273-976B-E670D8952FFF}" type="datetimeFigureOut">
              <a:rPr lang="en-AU" smtClean="0"/>
              <a:t>3/10/2014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318-342F-4FE3-87F4-D9CA5958C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493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87F6-C209-4273-976B-E670D8952FFF}" type="datetimeFigureOut">
              <a:rPr lang="en-AU" smtClean="0"/>
              <a:t>3/10/2014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318-342F-4FE3-87F4-D9CA5958C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350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87F6-C209-4273-976B-E670D8952FFF}" type="datetimeFigureOut">
              <a:rPr lang="en-AU" smtClean="0"/>
              <a:t>3/10/2014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318-342F-4FE3-87F4-D9CA5958C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205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87F6-C209-4273-976B-E670D8952FFF}" type="datetimeFigureOut">
              <a:rPr lang="en-AU" smtClean="0"/>
              <a:t>3/10/2014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318-342F-4FE3-87F4-D9CA5958C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8812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87F6-C209-4273-976B-E670D8952FFF}" type="datetimeFigureOut">
              <a:rPr lang="en-AU" smtClean="0"/>
              <a:t>3/10/2014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318-342F-4FE3-87F4-D9CA5958C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751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87F6-C209-4273-976B-E670D8952FFF}" type="datetimeFigureOut">
              <a:rPr lang="en-AU" smtClean="0"/>
              <a:t>3/10/2014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318-342F-4FE3-87F4-D9CA5958C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9039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87F6-C209-4273-976B-E670D8952FFF}" type="datetimeFigureOut">
              <a:rPr lang="en-AU" smtClean="0"/>
              <a:t>3/10/2014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318-342F-4FE3-87F4-D9CA5958C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9192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87F6-C209-4273-976B-E670D8952FFF}" type="datetimeFigureOut">
              <a:rPr lang="en-AU" smtClean="0"/>
              <a:t>3/10/2014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318-342F-4FE3-87F4-D9CA5958C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741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87F6-C209-4273-976B-E670D8952FFF}" type="datetimeFigureOut">
              <a:rPr lang="en-AU" smtClean="0"/>
              <a:t>3/10/2014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318-342F-4FE3-87F4-D9CA5958C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579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87F6-C209-4273-976B-E670D8952FFF}" type="datetimeFigureOut">
              <a:rPr lang="en-AU" smtClean="0"/>
              <a:t>3/10/2014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318-342F-4FE3-87F4-D9CA5958C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6457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887F6-C209-4273-976B-E670D8952FFF}" type="datetimeFigureOut">
              <a:rPr lang="en-AU" smtClean="0"/>
              <a:t>3/10/2014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44318-342F-4FE3-87F4-D9CA5958C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2111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887F6-C209-4273-976B-E670D8952FFF}" type="datetimeFigureOut">
              <a:rPr lang="en-AU" smtClean="0"/>
              <a:t>3/10/2014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44318-342F-4FE3-87F4-D9CA5958CC0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93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</p:spPr>
        <p:txBody>
          <a:bodyPr/>
          <a:lstStyle/>
          <a:p>
            <a:r>
              <a:rPr lang="en-AU" dirty="0" smtClean="0"/>
              <a:t>Step 1</a:t>
            </a:r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65" y="2264678"/>
            <a:ext cx="5477885" cy="40995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552" y="1556792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Blow up the balloon, and tie off the end</a:t>
            </a:r>
            <a:r>
              <a:rPr lang="en-AU" sz="3200" dirty="0" smtClean="0">
                <a:solidFill>
                  <a:srgbClr val="FF0000"/>
                </a:solidFill>
              </a:rPr>
              <a:t>.</a:t>
            </a:r>
            <a:endParaRPr lang="en-A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70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 2</a:t>
            </a: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615" y="2636912"/>
            <a:ext cx="5099532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1340768"/>
            <a:ext cx="74888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To keep the balloon steady, you can use </a:t>
            </a:r>
          </a:p>
          <a:p>
            <a:pPr algn="ctr"/>
            <a:r>
              <a:rPr lang="en-AU" sz="2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a small mixing bowl as a base.  Tape if </a:t>
            </a:r>
          </a:p>
          <a:p>
            <a:pPr algn="ctr"/>
            <a:r>
              <a:rPr lang="en-AU" sz="28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necessary.</a:t>
            </a:r>
            <a:endParaRPr lang="en-AU" sz="28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7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 3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562002"/>
            <a:ext cx="5184576" cy="3880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19672" y="148478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>
                <a:solidFill>
                  <a:srgbClr val="FF0000"/>
                </a:solidFill>
                <a:latin typeface="Arial Narrow" panose="020B0606020202030204" pitchFamily="34" charset="0"/>
              </a:rPr>
              <a:t>Cut up a pile of newspaper strips.  I like </a:t>
            </a:r>
            <a:r>
              <a:rPr lang="en-AU" sz="32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/>
            </a:r>
            <a:br>
              <a:rPr lang="en-AU" sz="3200" dirty="0" smtClean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en-AU" sz="3200" dirty="0">
                <a:solidFill>
                  <a:srgbClr val="FF0000"/>
                </a:solidFill>
                <a:latin typeface="Arial Narrow" panose="020B0606020202030204" pitchFamily="34" charset="0"/>
              </a:rPr>
              <a:t>them longer better so I cut vertically</a:t>
            </a:r>
          </a:p>
        </p:txBody>
      </p:sp>
    </p:spTree>
    <p:extLst>
      <p:ext uri="{BB962C8B-B14F-4D97-AF65-F5344CB8AC3E}">
        <p14:creationId xmlns:p14="http://schemas.microsoft.com/office/powerpoint/2010/main" val="324022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134" y="0"/>
            <a:ext cx="8229600" cy="1143000"/>
          </a:xfrm>
        </p:spPr>
        <p:txBody>
          <a:bodyPr/>
          <a:lstStyle/>
          <a:p>
            <a:r>
              <a:rPr lang="en-AU" dirty="0" smtClean="0"/>
              <a:t>Step 4</a:t>
            </a: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16760"/>
            <a:ext cx="5256584" cy="3933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7454" y="1052736"/>
            <a:ext cx="8640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>
                <a:solidFill>
                  <a:srgbClr val="FF0000"/>
                </a:solidFill>
              </a:rPr>
              <a:t>With a lead pencil draw in the continents, but first draw a line around the centre for the Equator.</a:t>
            </a:r>
            <a:endParaRPr lang="en-A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19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 5</a:t>
            </a:r>
            <a:endParaRPr lang="en-AU" dirty="0"/>
          </a:p>
        </p:txBody>
      </p:sp>
      <p:pic>
        <p:nvPicPr>
          <p:cNvPr id="4098" name="Picture 2" descr="http://www.thecraftyclassroom.com/images/Earth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843687"/>
            <a:ext cx="4896544" cy="366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3528" y="1556792"/>
            <a:ext cx="8712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>
                <a:solidFill>
                  <a:srgbClr val="00B050"/>
                </a:solidFill>
                <a:latin typeface="Arial Narrow" panose="020B0606020202030204" pitchFamily="34" charset="0"/>
              </a:rPr>
              <a:t>Now for the fun!  Start to paint your </a:t>
            </a:r>
            <a:r>
              <a:rPr lang="en-AU" sz="40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  <a:t/>
            </a:r>
            <a:br>
              <a:rPr lang="en-AU" sz="4000" b="1" dirty="0" smtClean="0">
                <a:solidFill>
                  <a:srgbClr val="00B050"/>
                </a:solidFill>
                <a:latin typeface="Arial Narrow" panose="020B0606020202030204" pitchFamily="34" charset="0"/>
              </a:rPr>
            </a:br>
            <a:r>
              <a:rPr lang="en-AU" sz="4000" b="1" dirty="0">
                <a:solidFill>
                  <a:srgbClr val="00B050"/>
                </a:solidFill>
                <a:latin typeface="Arial Narrow" panose="020B0606020202030204" pitchFamily="34" charset="0"/>
              </a:rPr>
              <a:t>continents GREEN</a:t>
            </a:r>
          </a:p>
        </p:txBody>
      </p:sp>
    </p:spTree>
    <p:extLst>
      <p:ext uri="{BB962C8B-B14F-4D97-AF65-F5344CB8AC3E}">
        <p14:creationId xmlns:p14="http://schemas.microsoft.com/office/powerpoint/2010/main" val="4083188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Step 6</a:t>
            </a:r>
            <a:endParaRPr lang="en-AU" dirty="0"/>
          </a:p>
        </p:txBody>
      </p:sp>
      <p:pic>
        <p:nvPicPr>
          <p:cNvPr id="5122" name="Picture 2" descr="http://www.thecraftyclassroom.com/images/Earth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66412"/>
            <a:ext cx="4907095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3648" y="1196752"/>
            <a:ext cx="70567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Go through each continent and paint in </a:t>
            </a:r>
            <a:r>
              <a:rPr lang="en-AU" sz="32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AU" sz="32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n-AU" sz="32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some Mountains (BROWN) where ever </a:t>
            </a:r>
            <a:r>
              <a:rPr lang="en-AU" sz="32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AU" sz="3200" b="1" dirty="0" smtClean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n-AU" sz="3200" b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the children feel them.</a:t>
            </a:r>
          </a:p>
        </p:txBody>
      </p:sp>
    </p:spTree>
    <p:extLst>
      <p:ext uri="{BB962C8B-B14F-4D97-AF65-F5344CB8AC3E}">
        <p14:creationId xmlns:p14="http://schemas.microsoft.com/office/powerpoint/2010/main" val="387793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72"/>
            <a:ext cx="8229600" cy="1143000"/>
          </a:xfrm>
        </p:spPr>
        <p:txBody>
          <a:bodyPr/>
          <a:lstStyle/>
          <a:p>
            <a:r>
              <a:rPr lang="en-AU" dirty="0" smtClean="0"/>
              <a:t>Step 7</a:t>
            </a:r>
            <a:endParaRPr lang="en-AU" dirty="0"/>
          </a:p>
        </p:txBody>
      </p:sp>
      <p:pic>
        <p:nvPicPr>
          <p:cNvPr id="6146" name="Picture 2" descr="http://www.thecraftyclassroom.com/images/Earth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909" y="2602072"/>
            <a:ext cx="538818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79512" y="1124744"/>
            <a:ext cx="87849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Now it's time for the oceans!  Mix up </a:t>
            </a:r>
            <a:r>
              <a:rPr lang="en-AU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n-AU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</a:br>
            <a:r>
              <a:rPr lang="en-AU" sz="24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some BLUE paint and fill in the rest! </a:t>
            </a:r>
            <a:r>
              <a:rPr lang="en-AU" sz="2400" b="1" dirty="0" smtClean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</a:rPr>
              <a:t>Both colours are going to need a couple of coats of paint so you don’t see the newspaper underneath</a:t>
            </a:r>
            <a:r>
              <a:rPr lang="en-AU" sz="2400" dirty="0" smtClean="0">
                <a:latin typeface="Arial Narrow" panose="020B0606020202030204" pitchFamily="34" charset="0"/>
              </a:rPr>
              <a:t>.</a:t>
            </a:r>
            <a:r>
              <a:rPr lang="en-AU" dirty="0"/>
              <a:t> 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53758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7483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9249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94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Step 1</vt:lpstr>
      <vt:lpstr>Step 2</vt:lpstr>
      <vt:lpstr>Step 3</vt:lpstr>
      <vt:lpstr>Step 4</vt:lpstr>
      <vt:lpstr>Step 5</vt:lpstr>
      <vt:lpstr>Step 6</vt:lpstr>
      <vt:lpstr>Step 7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1</dc:title>
  <dc:creator>Tess McAllister</dc:creator>
  <cp:lastModifiedBy>Tess McAllister</cp:lastModifiedBy>
  <cp:revision>3</cp:revision>
  <dcterms:created xsi:type="dcterms:W3CDTF">2014-10-03T03:16:41Z</dcterms:created>
  <dcterms:modified xsi:type="dcterms:W3CDTF">2014-10-03T03:40:42Z</dcterms:modified>
</cp:coreProperties>
</file>